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73e878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73e878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73e878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73e878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573e8784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573e8784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73e8784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73e8784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573e8784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573e8784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573e8784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573e8784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73e8784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73e8784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Interactivo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Gabriel Castro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Sánchez Martínez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Manuel Orantes Taboada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4294967295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de ideas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8" y="174125"/>
            <a:ext cx="8258836" cy="47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3141574" y="2026413"/>
            <a:ext cx="2875200" cy="914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7">
            <a:off x="5285567" y="116398"/>
            <a:ext cx="498791" cy="12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12411" l="0" r="-13430" t="0"/>
          <a:stretch/>
        </p:blipFill>
        <p:spPr>
          <a:xfrm>
            <a:off x="7281225" y="174122"/>
            <a:ext cx="1069250" cy="8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220" y="1763800"/>
            <a:ext cx="1154900" cy="6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0750" y="4058977"/>
            <a:ext cx="682524" cy="6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026" y="3105100"/>
            <a:ext cx="709650" cy="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9">
            <a:alphaModFix/>
          </a:blip>
          <a:srcRect b="33044" l="12285" r="13260" t="18029"/>
          <a:stretch/>
        </p:blipFill>
        <p:spPr>
          <a:xfrm>
            <a:off x="1297500" y="4266775"/>
            <a:ext cx="1069251" cy="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10">
            <a:alphaModFix/>
          </a:blip>
          <a:srcRect b="29113" l="0" r="0" t="0"/>
          <a:stretch/>
        </p:blipFill>
        <p:spPr>
          <a:xfrm>
            <a:off x="270700" y="2233916"/>
            <a:ext cx="1470600" cy="82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2122900" y="1112375"/>
            <a:ext cx="1877700" cy="646800"/>
          </a:xfrm>
          <a:prstGeom prst="ellipse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600" y="933425"/>
            <a:ext cx="6115425" cy="34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3535">
            <a:off x="7166287" y="1114137"/>
            <a:ext cx="1438178" cy="145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5"/>
          <p:cNvCxnSpPr/>
          <p:nvPr/>
        </p:nvCxnSpPr>
        <p:spPr>
          <a:xfrm rot="10800000">
            <a:off x="7122250" y="1126950"/>
            <a:ext cx="1184400" cy="1427700"/>
          </a:xfrm>
          <a:prstGeom prst="straightConnector1">
            <a:avLst/>
          </a:prstGeom>
          <a:noFill/>
          <a:ln cap="flat" cmpd="sng" w="152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/>
          <p:nvPr/>
        </p:nvCxnSpPr>
        <p:spPr>
          <a:xfrm flipH="1" rot="10800000">
            <a:off x="7089850" y="1168100"/>
            <a:ext cx="1249200" cy="1233300"/>
          </a:xfrm>
          <a:prstGeom prst="straightConnector1">
            <a:avLst/>
          </a:prstGeom>
          <a:noFill/>
          <a:ln cap="flat" cmpd="sng" w="152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712" y="2096594"/>
            <a:ext cx="1249201" cy="14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16196">
            <a:off x="929775" y="1774023"/>
            <a:ext cx="1404925" cy="140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5"/>
          <p:cNvCxnSpPr/>
          <p:nvPr/>
        </p:nvCxnSpPr>
        <p:spPr>
          <a:xfrm rot="9302615">
            <a:off x="1173449" y="1917468"/>
            <a:ext cx="927171" cy="1118031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5"/>
          <p:cNvCxnSpPr/>
          <p:nvPr/>
        </p:nvCxnSpPr>
        <p:spPr>
          <a:xfrm flipH="1" rot="9302299">
            <a:off x="1129350" y="1954111"/>
            <a:ext cx="978171" cy="965557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2430150" y="243525"/>
            <a:ext cx="4121400" cy="899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12" y="1291875"/>
            <a:ext cx="3590182" cy="36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00" y="1803275"/>
            <a:ext cx="4223600" cy="2122625"/>
          </a:xfrm>
          <a:prstGeom prst="rect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">
            <a:off x="4718150" y="312104"/>
            <a:ext cx="3725174" cy="465934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17"/>
          <p:cNvSpPr/>
          <p:nvPr/>
        </p:nvSpPr>
        <p:spPr>
          <a:xfrm>
            <a:off x="0" y="326550"/>
            <a:ext cx="4649100" cy="112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Soporte de A</a:t>
            </a: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puntes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Compartidos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1572075" y="495700"/>
            <a:ext cx="5350800" cy="8994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Notificaciones y Recordatorios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beauty check GIF by Think Dirty"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48" y="1383525"/>
            <a:ext cx="3177850" cy="317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m035 GIF by EVALUATHEC"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6584">
            <a:off x="5355766" y="1019081"/>
            <a:ext cx="2763242" cy="390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inite Loop No GIF by CmdrKitten"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16840" r="17451" t="0"/>
          <a:stretch/>
        </p:blipFill>
        <p:spPr>
          <a:xfrm>
            <a:off x="973600" y="1489775"/>
            <a:ext cx="3203409" cy="27301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19"/>
          <p:cNvSpPr/>
          <p:nvPr/>
        </p:nvSpPr>
        <p:spPr>
          <a:xfrm>
            <a:off x="2669100" y="198000"/>
            <a:ext cx="4073700" cy="888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Horario de clases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2042" r="33119" t="9730"/>
          <a:stretch/>
        </p:blipFill>
        <p:spPr>
          <a:xfrm>
            <a:off x="4853925" y="1439500"/>
            <a:ext cx="3550400" cy="2780375"/>
          </a:xfrm>
          <a:prstGeom prst="rect">
            <a:avLst/>
          </a:prstGeom>
          <a:noFill/>
          <a:ln cap="flat" cmpd="sng" w="2286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099" y="218851"/>
            <a:ext cx="4705800" cy="4705800"/>
          </a:xfrm>
          <a:prstGeom prst="rect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